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2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59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23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0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0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1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8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D203-BC9E-495B-9D7B-E23153312FB4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E1F477-90EF-4293-B802-6E34FA736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00" y="88900"/>
            <a:ext cx="4089400" cy="3810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«ФОРМИРОВАНИЕ СОВРЕМЕННОЙ ГОРОДСКОЙ СРЕДЫ»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8900"/>
            <a:ext cx="619730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7276" y="6076434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2019год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808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РАСХОДЫ ПРОГРАММЫ:</a:t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Заключены и исполнены контракты на: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362200"/>
            <a:ext cx="8596668" cy="42037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Разработку проектно-сметной документации – ООО «</a:t>
            </a:r>
            <a:r>
              <a:rPr lang="ru-RU" dirty="0" err="1" smtClean="0"/>
              <a:t>Профпроект</a:t>
            </a:r>
            <a:r>
              <a:rPr lang="ru-RU" dirty="0" smtClean="0"/>
              <a:t>» за счет средств безвозмездных поступлений  на сумму 263 645,00 рублей</a:t>
            </a:r>
          </a:p>
          <a:p>
            <a:pPr algn="just"/>
            <a:r>
              <a:rPr lang="ru-RU" dirty="0" smtClean="0"/>
              <a:t>Благоустройство общественной территории площадь перед храмом «Всех Святых» в с. </a:t>
            </a:r>
            <a:r>
              <a:rPr lang="ru-RU" dirty="0"/>
              <a:t>Синявское - </a:t>
            </a:r>
            <a:r>
              <a:rPr lang="ru-RU" dirty="0" smtClean="0"/>
              <a:t>ООО </a:t>
            </a:r>
            <a:r>
              <a:rPr lang="ru-RU" dirty="0"/>
              <a:t>"</a:t>
            </a:r>
            <a:r>
              <a:rPr lang="ru-RU" dirty="0" smtClean="0"/>
              <a:t>Строительная компания Феникс« - на сумму 6 051 844,80 рублей, из них за счет средств федерального бюджета – 5 925 612,16 рублей, за счет средств областного бюджета – 120 </a:t>
            </a:r>
            <a:r>
              <a:rPr lang="ru-RU" dirty="0" smtClean="0"/>
              <a:t>930,86 </a:t>
            </a:r>
            <a:r>
              <a:rPr lang="ru-RU" dirty="0" smtClean="0"/>
              <a:t>рублей, за счет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из средств местного бюджета 5 </a:t>
            </a:r>
            <a:r>
              <a:rPr lang="ru-RU" dirty="0" smtClean="0"/>
              <a:t>301,78рублей </a:t>
            </a:r>
            <a:endParaRPr lang="ru-RU" dirty="0" smtClean="0"/>
          </a:p>
          <a:p>
            <a:pPr algn="just"/>
            <a:r>
              <a:rPr lang="ru-RU" dirty="0" smtClean="0"/>
              <a:t>Услуги по авторскому надзору - ООО </a:t>
            </a:r>
            <a:r>
              <a:rPr lang="ru-RU" dirty="0"/>
              <a:t>«</a:t>
            </a:r>
            <a:r>
              <a:rPr lang="ru-RU" dirty="0" err="1"/>
              <a:t>Профпроект</a:t>
            </a:r>
            <a:r>
              <a:rPr lang="ru-RU" dirty="0" smtClean="0"/>
              <a:t>»  - на сумму                             90 000,00рублей, из них за счет средств безвозмездных поступлений на сумму 29 66,00рублей, за счет средств местного бюджета Синявского сельского поселения  на сумму- 60 643,00рублей</a:t>
            </a:r>
          </a:p>
          <a:p>
            <a:pPr algn="just"/>
            <a:r>
              <a:rPr lang="ru-RU" dirty="0" smtClean="0"/>
              <a:t>Услуги по строительному </a:t>
            </a:r>
            <a:r>
              <a:rPr lang="ru-RU" dirty="0"/>
              <a:t>надзору -ООО </a:t>
            </a:r>
            <a:r>
              <a:rPr lang="ru-RU" dirty="0" smtClean="0"/>
              <a:t>«</a:t>
            </a:r>
            <a:r>
              <a:rPr lang="ru-RU" dirty="0" err="1" smtClean="0"/>
              <a:t>ТаганРемСтройККИТ</a:t>
            </a:r>
            <a:r>
              <a:rPr lang="ru-RU" dirty="0" smtClean="0"/>
              <a:t>«  за счет средств </a:t>
            </a:r>
            <a:r>
              <a:rPr lang="ru-RU" dirty="0"/>
              <a:t>местного бюджета Синявского сельского поселения  на сумму- </a:t>
            </a:r>
            <a:r>
              <a:rPr lang="ru-RU" dirty="0" smtClean="0"/>
              <a:t>            99 000,00рублей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br>
              <a:rPr lang="ru-RU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4523" y="5842000"/>
            <a:ext cx="92330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Разработчиком презентации «Формирование современной городской среды» является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Администрация </a:t>
            </a:r>
            <a:r>
              <a:rPr lang="ru-RU" altLang="ru-RU" sz="1400" b="1" dirty="0">
                <a:latin typeface="Georgia" panose="02040502050405020303" pitchFamily="18" charset="0"/>
              </a:rPr>
              <a:t>Синявского сельского поселения</a:t>
            </a:r>
          </a:p>
          <a:p>
            <a:pPr>
              <a:defRPr/>
            </a:pPr>
            <a:r>
              <a:rPr lang="ru-RU" altLang="ru-RU" sz="1400" b="1" dirty="0" smtClean="0">
                <a:latin typeface="Georgia" panose="02040502050405020303" pitchFamily="18" charset="0"/>
              </a:rPr>
              <a:t>Наш </a:t>
            </a:r>
            <a:r>
              <a:rPr lang="ru-RU" altLang="ru-RU" sz="1400" b="1" dirty="0">
                <a:latin typeface="Georgia" panose="02040502050405020303" pitchFamily="18" charset="0"/>
              </a:rPr>
              <a:t>адрес: </a:t>
            </a:r>
            <a:r>
              <a:rPr lang="ru-RU" altLang="ru-RU" sz="1400" i="1" dirty="0">
                <a:latin typeface="Georgia" panose="02040502050405020303" pitchFamily="18" charset="0"/>
              </a:rPr>
              <a:t>346859, Ростовская область, Неклиновский </a:t>
            </a:r>
            <a:r>
              <a:rPr lang="ru-RU" altLang="ru-RU" sz="1400" i="1" dirty="0" smtClean="0">
                <a:latin typeface="Georgia" panose="02040502050405020303" pitchFamily="18" charset="0"/>
              </a:rPr>
              <a:t>район с</a:t>
            </a:r>
            <a:r>
              <a:rPr lang="ru-RU" altLang="ru-RU" sz="1400" i="1" dirty="0">
                <a:latin typeface="Georgia" panose="02040502050405020303" pitchFamily="18" charset="0"/>
              </a:rPr>
              <a:t>. Синявское, спуск Буденновский, </a:t>
            </a:r>
            <a:r>
              <a:rPr lang="ru-RU" altLang="ru-RU" sz="1400" i="1" dirty="0" smtClean="0">
                <a:latin typeface="Georgia" panose="02040502050405020303" pitchFamily="18" charset="0"/>
              </a:rPr>
              <a:t>2 </a:t>
            </a:r>
            <a:r>
              <a:rPr lang="ru-RU" altLang="ru-RU" sz="1400" b="1" i="1" dirty="0" smtClean="0">
                <a:latin typeface="Georgia" panose="02040502050405020303" pitchFamily="18" charset="0"/>
              </a:rPr>
              <a:t>Телефон </a:t>
            </a:r>
            <a:r>
              <a:rPr lang="ru-RU" altLang="ru-RU" sz="1400" i="1" dirty="0">
                <a:latin typeface="Georgia" panose="02040502050405020303" pitchFamily="18" charset="0"/>
              </a:rPr>
              <a:t>: </a:t>
            </a:r>
            <a:r>
              <a:rPr lang="ru-RU" altLang="ru-RU" sz="1400" i="1" dirty="0" smtClean="0">
                <a:latin typeface="Georgia" panose="02040502050405020303" pitchFamily="18" charset="0"/>
              </a:rPr>
              <a:t>8-86347-2-65-35 </a:t>
            </a:r>
            <a:r>
              <a:rPr lang="ru-RU" altLang="ru-RU" sz="1400" b="1" i="1" dirty="0" smtClean="0">
                <a:latin typeface="Georgia" panose="02040502050405020303" pitchFamily="18" charset="0"/>
              </a:rPr>
              <a:t>Электронный </a:t>
            </a:r>
            <a:r>
              <a:rPr lang="ru-RU" altLang="ru-RU" sz="1400" b="1" i="1" dirty="0">
                <a:latin typeface="Georgia" panose="02040502050405020303" pitchFamily="18" charset="0"/>
              </a:rPr>
              <a:t>адрес </a:t>
            </a:r>
            <a:r>
              <a:rPr lang="ru-RU" altLang="ru-RU" sz="1400" i="1" dirty="0">
                <a:latin typeface="Georgia" panose="02040502050405020303" pitchFamily="18" charset="0"/>
              </a:rPr>
              <a:t>: sp26279@donpac.ru</a:t>
            </a:r>
            <a:endParaRPr lang="ru-RU" altLang="ru-RU" sz="1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AutoShape 6" descr="https://mail.yandex.ru/message_part/Screenshot_2019-10-24-17-23-54.jpg?_uid=56050018&amp;name=Screenshot_2019-10-24-17-23-54.jpg&amp;hid=1.2&amp;ids=170573835886673804&amp;no_disposition=y&amp;exif_rotate=y"/>
          <p:cNvSpPr>
            <a:spLocks noChangeAspect="1" noChangeArrowheads="1"/>
          </p:cNvSpPr>
          <p:nvPr/>
        </p:nvSpPr>
        <p:spPr bwMode="auto">
          <a:xfrm>
            <a:off x="5032375" y="3249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mail.yandex.ru/message_part/Screenshot_2019-10-24-17-23-54.jpg?_uid=56050018&amp;name=Screenshot_2019-10-24-17-23-54.jpg&amp;hid=1.2&amp;ids=170573835886673804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23" y="1219200"/>
            <a:ext cx="904257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79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186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Georgia</vt:lpstr>
      <vt:lpstr>Tahoma</vt:lpstr>
      <vt:lpstr>Wingdings 3</vt:lpstr>
      <vt:lpstr>Легкий дым</vt:lpstr>
      <vt:lpstr>«ФОРМИРОВАНИЕ СОВРЕМЕННОЙ ГОРОДСКОЙ СРЕДЫ»  </vt:lpstr>
      <vt:lpstr>РАСХОДЫ ПРОГРАММЫ:  Заключены и исполнены контракты на:  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СОВРЕМЕННОЙ ГОРОДСКОЙ СРЕДЫ»</dc:title>
  <dc:creator>User</dc:creator>
  <cp:lastModifiedBy>User</cp:lastModifiedBy>
  <cp:revision>11</cp:revision>
  <dcterms:created xsi:type="dcterms:W3CDTF">2019-10-24T12:16:08Z</dcterms:created>
  <dcterms:modified xsi:type="dcterms:W3CDTF">2019-11-08T05:44:56Z</dcterms:modified>
</cp:coreProperties>
</file>